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10"/>
  </p:notesMasterIdLst>
  <p:handoutMasterIdLst>
    <p:handoutMasterId r:id="rId11"/>
  </p:handoutMasterIdLst>
  <p:sldIdLst>
    <p:sldId id="264" r:id="rId3"/>
    <p:sldId id="262" r:id="rId4"/>
    <p:sldId id="257" r:id="rId5"/>
    <p:sldId id="259" r:id="rId6"/>
    <p:sldId id="258" r:id="rId7"/>
    <p:sldId id="261" r:id="rId8"/>
    <p:sldId id="260"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309" autoAdjust="0"/>
  </p:normalViewPr>
  <p:slideViewPr>
    <p:cSldViewPr snapToGrid="0" snapToObjects="1">
      <p:cViewPr varScale="1">
        <p:scale>
          <a:sx n="76" d="100"/>
          <a:sy n="76" d="100"/>
        </p:scale>
        <p:origin x="-1176"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AFA32D8-D840-0141-A31D-6B4C99F9E6A0}" type="datetimeFigureOut">
              <a:rPr lang="en-US" smtClean="0"/>
              <a:t>6/13/14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D300C4E-A8B9-DD46-B620-A595615DA03C}" type="slidenum">
              <a:rPr lang="en-US" smtClean="0"/>
              <a:t>‹#›</a:t>
            </a:fld>
            <a:endParaRPr lang="en-US"/>
          </a:p>
        </p:txBody>
      </p:sp>
    </p:spTree>
    <p:extLst>
      <p:ext uri="{BB962C8B-B14F-4D97-AF65-F5344CB8AC3E}">
        <p14:creationId xmlns:p14="http://schemas.microsoft.com/office/powerpoint/2010/main" val="19595407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A33622-208B-2440-85A1-CD68BEAB17EF}" type="datetimeFigureOut">
              <a:rPr lang="en-US" smtClean="0"/>
              <a:t>6/13/14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3E06AA-9E1F-DF4C-89D8-F5B0E0ABA067}" type="slidenum">
              <a:rPr lang="en-US" smtClean="0"/>
              <a:t>‹#›</a:t>
            </a:fld>
            <a:endParaRPr lang="en-US"/>
          </a:p>
        </p:txBody>
      </p:sp>
    </p:spTree>
    <p:extLst>
      <p:ext uri="{BB962C8B-B14F-4D97-AF65-F5344CB8AC3E}">
        <p14:creationId xmlns:p14="http://schemas.microsoft.com/office/powerpoint/2010/main" val="114656498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3E06AA-9E1F-DF4C-89D8-F5B0E0ABA067}" type="slidenum">
              <a:rPr lang="en-US" smtClean="0"/>
              <a:t>2</a:t>
            </a:fld>
            <a:endParaRPr lang="en-US"/>
          </a:p>
        </p:txBody>
      </p:sp>
    </p:spTree>
    <p:extLst>
      <p:ext uri="{BB962C8B-B14F-4D97-AF65-F5344CB8AC3E}">
        <p14:creationId xmlns:p14="http://schemas.microsoft.com/office/powerpoint/2010/main" val="20375544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266E84B-E6A4-CB4E-8A60-36D2E408B459}" type="datetimeFigureOut">
              <a:rPr lang="en-US" smtClean="0"/>
              <a:t>6/12/14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D9605B-0475-1147-A25F-5737E406B12A}" type="slidenum">
              <a:rPr lang="en-US" smtClean="0"/>
              <a:t>‹#›</a:t>
            </a:fld>
            <a:endParaRPr lang="en-US"/>
          </a:p>
        </p:txBody>
      </p:sp>
    </p:spTree>
    <p:extLst>
      <p:ext uri="{BB962C8B-B14F-4D97-AF65-F5344CB8AC3E}">
        <p14:creationId xmlns:p14="http://schemas.microsoft.com/office/powerpoint/2010/main" val="909644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66E84B-E6A4-CB4E-8A60-36D2E408B459}" type="datetimeFigureOut">
              <a:rPr lang="en-US" smtClean="0"/>
              <a:t>6/12/14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D9605B-0475-1147-A25F-5737E406B12A}" type="slidenum">
              <a:rPr lang="en-US" smtClean="0"/>
              <a:t>‹#›</a:t>
            </a:fld>
            <a:endParaRPr lang="en-US"/>
          </a:p>
        </p:txBody>
      </p:sp>
    </p:spTree>
    <p:extLst>
      <p:ext uri="{BB962C8B-B14F-4D97-AF65-F5344CB8AC3E}">
        <p14:creationId xmlns:p14="http://schemas.microsoft.com/office/powerpoint/2010/main" val="3820813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66E84B-E6A4-CB4E-8A60-36D2E408B459}" type="datetimeFigureOut">
              <a:rPr lang="en-US" smtClean="0"/>
              <a:t>6/12/14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D9605B-0475-1147-A25F-5737E406B12A}" type="slidenum">
              <a:rPr lang="en-US" smtClean="0"/>
              <a:t>‹#›</a:t>
            </a:fld>
            <a:endParaRPr lang="en-US"/>
          </a:p>
        </p:txBody>
      </p:sp>
    </p:spTree>
    <p:extLst>
      <p:ext uri="{BB962C8B-B14F-4D97-AF65-F5344CB8AC3E}">
        <p14:creationId xmlns:p14="http://schemas.microsoft.com/office/powerpoint/2010/main" val="18921568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490A0EB-9A81-384E-8DB8-580CD77288A4}" type="datetimeFigureOut">
              <a:rPr lang="en-US" smtClean="0">
                <a:latin typeface="Arial"/>
              </a:rPr>
              <a:pPr/>
              <a:t>6/13/14</a:t>
            </a:fld>
            <a:endParaRPr lang="en-US">
              <a:latin typeface="Arial"/>
            </a:endParaRPr>
          </a:p>
        </p:txBody>
      </p:sp>
      <p:sp>
        <p:nvSpPr>
          <p:cNvPr id="5" name="Footer Placeholder 4"/>
          <p:cNvSpPr>
            <a:spLocks noGrp="1"/>
          </p:cNvSpPr>
          <p:nvPr>
            <p:ph type="ftr" sz="quarter" idx="11"/>
          </p:nvPr>
        </p:nvSpPr>
        <p:spPr/>
        <p:txBody>
          <a:bodyPr/>
          <a:lstStyle/>
          <a:p>
            <a:endParaRPr lang="en-US">
              <a:latin typeface="Arial"/>
            </a:endParaRPr>
          </a:p>
        </p:txBody>
      </p:sp>
      <p:sp>
        <p:nvSpPr>
          <p:cNvPr id="6" name="Slide Number Placeholder 5"/>
          <p:cNvSpPr>
            <a:spLocks noGrp="1"/>
          </p:cNvSpPr>
          <p:nvPr>
            <p:ph type="sldNum" sz="quarter" idx="12"/>
          </p:nvPr>
        </p:nvSpPr>
        <p:spPr/>
        <p:txBody>
          <a:bodyPr/>
          <a:lstStyle/>
          <a:p>
            <a:fld id="{7227DCC9-F432-1540-8C62-38B552C619ED}" type="slidenum">
              <a:rPr lang="en-US" smtClean="0">
                <a:latin typeface="Arial"/>
              </a:rPr>
              <a:pPr/>
              <a:t>‹#›</a:t>
            </a:fld>
            <a:endParaRPr lang="en-US">
              <a:latin typeface="Arial"/>
            </a:endParaRPr>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90A0EB-9A81-384E-8DB8-580CD77288A4}" type="datetimeFigureOut">
              <a:rPr lang="en-US" smtClean="0">
                <a:latin typeface="Arial"/>
              </a:rPr>
              <a:pPr/>
              <a:t>6/13/14</a:t>
            </a:fld>
            <a:endParaRPr lang="en-US">
              <a:latin typeface="Arial"/>
            </a:endParaRPr>
          </a:p>
        </p:txBody>
      </p:sp>
      <p:sp>
        <p:nvSpPr>
          <p:cNvPr id="5" name="Footer Placeholder 4"/>
          <p:cNvSpPr>
            <a:spLocks noGrp="1"/>
          </p:cNvSpPr>
          <p:nvPr>
            <p:ph type="ftr" sz="quarter" idx="11"/>
          </p:nvPr>
        </p:nvSpPr>
        <p:spPr/>
        <p:txBody>
          <a:bodyPr/>
          <a:lstStyle/>
          <a:p>
            <a:endParaRPr lang="en-US">
              <a:latin typeface="Arial"/>
            </a:endParaRPr>
          </a:p>
        </p:txBody>
      </p:sp>
      <p:sp>
        <p:nvSpPr>
          <p:cNvPr id="6" name="Slide Number Placeholder 5"/>
          <p:cNvSpPr>
            <a:spLocks noGrp="1"/>
          </p:cNvSpPr>
          <p:nvPr>
            <p:ph type="sldNum" sz="quarter" idx="12"/>
          </p:nvPr>
        </p:nvSpPr>
        <p:spPr/>
        <p:txBody>
          <a:bodyPr/>
          <a:lstStyle/>
          <a:p>
            <a:fld id="{7227DCC9-F432-1540-8C62-38B552C619ED}" type="slidenum">
              <a:rPr lang="en-US" smtClean="0">
                <a:latin typeface="Arial"/>
              </a:rPr>
              <a:pPr/>
              <a:t>‹#›</a:t>
            </a:fld>
            <a:endParaRPr lang="en-US">
              <a:latin typeface="Aria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90A0EB-9A81-384E-8DB8-580CD77288A4}" type="datetimeFigureOut">
              <a:rPr lang="en-US" smtClean="0">
                <a:latin typeface="Arial"/>
              </a:rPr>
              <a:pPr/>
              <a:t>6/13/14</a:t>
            </a:fld>
            <a:endParaRPr lang="en-US">
              <a:latin typeface="Arial"/>
            </a:endParaRPr>
          </a:p>
        </p:txBody>
      </p:sp>
      <p:sp>
        <p:nvSpPr>
          <p:cNvPr id="5" name="Footer Placeholder 4"/>
          <p:cNvSpPr>
            <a:spLocks noGrp="1"/>
          </p:cNvSpPr>
          <p:nvPr>
            <p:ph type="ftr" sz="quarter" idx="11"/>
          </p:nvPr>
        </p:nvSpPr>
        <p:spPr/>
        <p:txBody>
          <a:bodyPr/>
          <a:lstStyle/>
          <a:p>
            <a:endParaRPr lang="en-US">
              <a:latin typeface="Arial"/>
            </a:endParaRPr>
          </a:p>
        </p:txBody>
      </p:sp>
      <p:sp>
        <p:nvSpPr>
          <p:cNvPr id="6" name="Slide Number Placeholder 5"/>
          <p:cNvSpPr>
            <a:spLocks noGrp="1"/>
          </p:cNvSpPr>
          <p:nvPr>
            <p:ph type="sldNum" sz="quarter" idx="12"/>
          </p:nvPr>
        </p:nvSpPr>
        <p:spPr/>
        <p:txBody>
          <a:bodyPr/>
          <a:lstStyle/>
          <a:p>
            <a:fld id="{7227DCC9-F432-1540-8C62-38B552C619ED}" type="slidenum">
              <a:rPr lang="en-US" smtClean="0">
                <a:latin typeface="Arial"/>
              </a:rPr>
              <a:pPr/>
              <a:t>‹#›</a:t>
            </a:fld>
            <a:endParaRPr lang="en-US">
              <a:latin typeface="Arial"/>
            </a:endParaRPr>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490A0EB-9A81-384E-8DB8-580CD77288A4}" type="datetimeFigureOut">
              <a:rPr lang="en-US" smtClean="0">
                <a:latin typeface="Arial"/>
              </a:rPr>
              <a:pPr/>
              <a:t>6/13/14</a:t>
            </a:fld>
            <a:endParaRPr lang="en-US">
              <a:latin typeface="Arial"/>
            </a:endParaRPr>
          </a:p>
        </p:txBody>
      </p:sp>
      <p:sp>
        <p:nvSpPr>
          <p:cNvPr id="6" name="Footer Placeholder 5"/>
          <p:cNvSpPr>
            <a:spLocks noGrp="1"/>
          </p:cNvSpPr>
          <p:nvPr>
            <p:ph type="ftr" sz="quarter" idx="11"/>
          </p:nvPr>
        </p:nvSpPr>
        <p:spPr/>
        <p:txBody>
          <a:bodyPr/>
          <a:lstStyle/>
          <a:p>
            <a:endParaRPr lang="en-US">
              <a:latin typeface="Arial"/>
            </a:endParaRPr>
          </a:p>
        </p:txBody>
      </p:sp>
      <p:sp>
        <p:nvSpPr>
          <p:cNvPr id="7" name="Slide Number Placeholder 6"/>
          <p:cNvSpPr>
            <a:spLocks noGrp="1"/>
          </p:cNvSpPr>
          <p:nvPr>
            <p:ph type="sldNum" sz="quarter" idx="12"/>
          </p:nvPr>
        </p:nvSpPr>
        <p:spPr/>
        <p:txBody>
          <a:bodyPr/>
          <a:lstStyle/>
          <a:p>
            <a:fld id="{7227DCC9-F432-1540-8C62-38B552C619ED}" type="slidenum">
              <a:rPr lang="en-US" smtClean="0">
                <a:latin typeface="Arial"/>
              </a:rPr>
              <a:pPr/>
              <a:t>‹#›</a:t>
            </a:fld>
            <a:endParaRPr lang="en-US">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490A0EB-9A81-384E-8DB8-580CD77288A4}" type="datetimeFigureOut">
              <a:rPr lang="en-US" smtClean="0">
                <a:latin typeface="Arial"/>
              </a:rPr>
              <a:pPr/>
              <a:t>6/13/14</a:t>
            </a:fld>
            <a:endParaRPr lang="en-US">
              <a:latin typeface="Arial"/>
            </a:endParaRPr>
          </a:p>
        </p:txBody>
      </p:sp>
      <p:sp>
        <p:nvSpPr>
          <p:cNvPr id="8" name="Footer Placeholder 7"/>
          <p:cNvSpPr>
            <a:spLocks noGrp="1"/>
          </p:cNvSpPr>
          <p:nvPr>
            <p:ph type="ftr" sz="quarter" idx="11"/>
          </p:nvPr>
        </p:nvSpPr>
        <p:spPr/>
        <p:txBody>
          <a:bodyPr/>
          <a:lstStyle/>
          <a:p>
            <a:endParaRPr lang="en-US">
              <a:latin typeface="Arial"/>
            </a:endParaRPr>
          </a:p>
        </p:txBody>
      </p:sp>
      <p:sp>
        <p:nvSpPr>
          <p:cNvPr id="9" name="Slide Number Placeholder 8"/>
          <p:cNvSpPr>
            <a:spLocks noGrp="1"/>
          </p:cNvSpPr>
          <p:nvPr>
            <p:ph type="sldNum" sz="quarter" idx="12"/>
          </p:nvPr>
        </p:nvSpPr>
        <p:spPr/>
        <p:txBody>
          <a:bodyPr/>
          <a:lstStyle/>
          <a:p>
            <a:fld id="{7227DCC9-F432-1540-8C62-38B552C619ED}" type="slidenum">
              <a:rPr lang="en-US" smtClean="0">
                <a:latin typeface="Arial"/>
              </a:rPr>
              <a:pPr/>
              <a:t>‹#›</a:t>
            </a:fld>
            <a:endParaRPr lang="en-US">
              <a:latin typeface="Arial"/>
            </a:endParaRPr>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90A0EB-9A81-384E-8DB8-580CD77288A4}" type="datetimeFigureOut">
              <a:rPr lang="en-US" smtClean="0">
                <a:latin typeface="Arial"/>
              </a:rPr>
              <a:pPr/>
              <a:t>6/13/14</a:t>
            </a:fld>
            <a:endParaRPr lang="en-US">
              <a:latin typeface="Arial"/>
            </a:endParaRPr>
          </a:p>
        </p:txBody>
      </p:sp>
      <p:sp>
        <p:nvSpPr>
          <p:cNvPr id="4" name="Footer Placeholder 3"/>
          <p:cNvSpPr>
            <a:spLocks noGrp="1"/>
          </p:cNvSpPr>
          <p:nvPr>
            <p:ph type="ftr" sz="quarter" idx="11"/>
          </p:nvPr>
        </p:nvSpPr>
        <p:spPr/>
        <p:txBody>
          <a:bodyPr/>
          <a:lstStyle/>
          <a:p>
            <a:endParaRPr lang="en-US">
              <a:latin typeface="Arial"/>
            </a:endParaRPr>
          </a:p>
        </p:txBody>
      </p:sp>
      <p:sp>
        <p:nvSpPr>
          <p:cNvPr id="5" name="Slide Number Placeholder 4"/>
          <p:cNvSpPr>
            <a:spLocks noGrp="1"/>
          </p:cNvSpPr>
          <p:nvPr>
            <p:ph type="sldNum" sz="quarter" idx="12"/>
          </p:nvPr>
        </p:nvSpPr>
        <p:spPr/>
        <p:txBody>
          <a:bodyPr/>
          <a:lstStyle/>
          <a:p>
            <a:fld id="{7227DCC9-F432-1540-8C62-38B552C619ED}" type="slidenum">
              <a:rPr lang="en-US" smtClean="0">
                <a:latin typeface="Arial"/>
              </a:rPr>
              <a:pPr/>
              <a:t>‹#›</a:t>
            </a:fld>
            <a:endParaRPr lang="en-US">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90A0EB-9A81-384E-8DB8-580CD77288A4}" type="datetimeFigureOut">
              <a:rPr lang="en-US" smtClean="0">
                <a:latin typeface="Arial"/>
              </a:rPr>
              <a:pPr/>
              <a:t>6/13/14</a:t>
            </a:fld>
            <a:endParaRPr lang="en-US">
              <a:latin typeface="Arial"/>
            </a:endParaRPr>
          </a:p>
        </p:txBody>
      </p:sp>
      <p:sp>
        <p:nvSpPr>
          <p:cNvPr id="3" name="Footer Placeholder 2"/>
          <p:cNvSpPr>
            <a:spLocks noGrp="1"/>
          </p:cNvSpPr>
          <p:nvPr>
            <p:ph type="ftr" sz="quarter" idx="11"/>
          </p:nvPr>
        </p:nvSpPr>
        <p:spPr/>
        <p:txBody>
          <a:bodyPr/>
          <a:lstStyle/>
          <a:p>
            <a:endParaRPr lang="en-US">
              <a:latin typeface="Arial"/>
            </a:endParaRPr>
          </a:p>
        </p:txBody>
      </p:sp>
      <p:sp>
        <p:nvSpPr>
          <p:cNvPr id="4" name="Slide Number Placeholder 3"/>
          <p:cNvSpPr>
            <a:spLocks noGrp="1"/>
          </p:cNvSpPr>
          <p:nvPr>
            <p:ph type="sldNum" sz="quarter" idx="12"/>
          </p:nvPr>
        </p:nvSpPr>
        <p:spPr/>
        <p:txBody>
          <a:bodyPr/>
          <a:lstStyle/>
          <a:p>
            <a:fld id="{7227DCC9-F432-1540-8C62-38B552C619ED}" type="slidenum">
              <a:rPr lang="en-US" smtClean="0">
                <a:latin typeface="Arial"/>
              </a:rPr>
              <a:pPr/>
              <a:t>‹#›</a:t>
            </a:fld>
            <a:endParaRPr lang="en-US">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90A0EB-9A81-384E-8DB8-580CD77288A4}" type="datetimeFigureOut">
              <a:rPr lang="en-US" smtClean="0">
                <a:latin typeface="Arial"/>
              </a:rPr>
              <a:pPr/>
              <a:t>6/13/14</a:t>
            </a:fld>
            <a:endParaRPr lang="en-US">
              <a:latin typeface="Arial"/>
            </a:endParaRPr>
          </a:p>
        </p:txBody>
      </p:sp>
      <p:sp>
        <p:nvSpPr>
          <p:cNvPr id="6" name="Footer Placeholder 5"/>
          <p:cNvSpPr>
            <a:spLocks noGrp="1"/>
          </p:cNvSpPr>
          <p:nvPr>
            <p:ph type="ftr" sz="quarter" idx="11"/>
          </p:nvPr>
        </p:nvSpPr>
        <p:spPr/>
        <p:txBody>
          <a:bodyPr/>
          <a:lstStyle/>
          <a:p>
            <a:endParaRPr lang="en-US">
              <a:latin typeface="Arial"/>
            </a:endParaRPr>
          </a:p>
        </p:txBody>
      </p:sp>
      <p:sp>
        <p:nvSpPr>
          <p:cNvPr id="7" name="Slide Number Placeholder 6"/>
          <p:cNvSpPr>
            <a:spLocks noGrp="1"/>
          </p:cNvSpPr>
          <p:nvPr>
            <p:ph type="sldNum" sz="quarter" idx="12"/>
          </p:nvPr>
        </p:nvSpPr>
        <p:spPr/>
        <p:txBody>
          <a:bodyPr/>
          <a:lstStyle/>
          <a:p>
            <a:fld id="{7227DCC9-F432-1540-8C62-38B552C619ED}" type="slidenum">
              <a:rPr lang="en-US" smtClean="0">
                <a:latin typeface="Arial"/>
              </a:rPr>
              <a:pPr/>
              <a:t>‹#›</a:t>
            </a:fld>
            <a:endParaRPr lang="en-US">
              <a:latin typeface="Arial"/>
            </a:endParaRPr>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66E84B-E6A4-CB4E-8A60-36D2E408B459}" type="datetimeFigureOut">
              <a:rPr lang="en-US" smtClean="0"/>
              <a:t>6/12/14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D9605B-0475-1147-A25F-5737E406B12A}" type="slidenum">
              <a:rPr lang="en-US" smtClean="0"/>
              <a:t>‹#›</a:t>
            </a:fld>
            <a:endParaRPr lang="en-US"/>
          </a:p>
        </p:txBody>
      </p:sp>
    </p:spTree>
    <p:extLst>
      <p:ext uri="{BB962C8B-B14F-4D97-AF65-F5344CB8AC3E}">
        <p14:creationId xmlns:p14="http://schemas.microsoft.com/office/powerpoint/2010/main" val="22199000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90A0EB-9A81-384E-8DB8-580CD77288A4}" type="datetimeFigureOut">
              <a:rPr lang="en-US" smtClean="0">
                <a:latin typeface="Arial"/>
              </a:rPr>
              <a:pPr/>
              <a:t>6/13/14</a:t>
            </a:fld>
            <a:endParaRPr lang="en-US">
              <a:latin typeface="Arial"/>
            </a:endParaRPr>
          </a:p>
        </p:txBody>
      </p:sp>
      <p:sp>
        <p:nvSpPr>
          <p:cNvPr id="6" name="Footer Placeholder 5"/>
          <p:cNvSpPr>
            <a:spLocks noGrp="1"/>
          </p:cNvSpPr>
          <p:nvPr>
            <p:ph type="ftr" sz="quarter" idx="11"/>
          </p:nvPr>
        </p:nvSpPr>
        <p:spPr/>
        <p:txBody>
          <a:bodyPr/>
          <a:lstStyle/>
          <a:p>
            <a:endParaRPr lang="en-US">
              <a:latin typeface="Arial"/>
            </a:endParaRPr>
          </a:p>
        </p:txBody>
      </p:sp>
      <p:sp>
        <p:nvSpPr>
          <p:cNvPr id="7" name="Slide Number Placeholder 6"/>
          <p:cNvSpPr>
            <a:spLocks noGrp="1"/>
          </p:cNvSpPr>
          <p:nvPr>
            <p:ph type="sldNum" sz="quarter" idx="12"/>
          </p:nvPr>
        </p:nvSpPr>
        <p:spPr/>
        <p:txBody>
          <a:bodyPr/>
          <a:lstStyle/>
          <a:p>
            <a:fld id="{7227DCC9-F432-1540-8C62-38B552C619ED}" type="slidenum">
              <a:rPr lang="en-US" smtClean="0">
                <a:latin typeface="Arial"/>
              </a:rPr>
              <a:pPr/>
              <a:t>‹#›</a:t>
            </a:fld>
            <a:endParaRPr lang="en-US">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90A0EB-9A81-384E-8DB8-580CD77288A4}" type="datetimeFigureOut">
              <a:rPr lang="en-US" smtClean="0">
                <a:latin typeface="Arial"/>
              </a:rPr>
              <a:pPr/>
              <a:t>6/13/14</a:t>
            </a:fld>
            <a:endParaRPr lang="en-US">
              <a:latin typeface="Arial"/>
            </a:endParaRPr>
          </a:p>
        </p:txBody>
      </p:sp>
      <p:sp>
        <p:nvSpPr>
          <p:cNvPr id="5" name="Footer Placeholder 4"/>
          <p:cNvSpPr>
            <a:spLocks noGrp="1"/>
          </p:cNvSpPr>
          <p:nvPr>
            <p:ph type="ftr" sz="quarter" idx="11"/>
          </p:nvPr>
        </p:nvSpPr>
        <p:spPr/>
        <p:txBody>
          <a:bodyPr/>
          <a:lstStyle/>
          <a:p>
            <a:endParaRPr lang="en-US">
              <a:latin typeface="Arial"/>
            </a:endParaRPr>
          </a:p>
        </p:txBody>
      </p:sp>
      <p:sp>
        <p:nvSpPr>
          <p:cNvPr id="6" name="Slide Number Placeholder 5"/>
          <p:cNvSpPr>
            <a:spLocks noGrp="1"/>
          </p:cNvSpPr>
          <p:nvPr>
            <p:ph type="sldNum" sz="quarter" idx="12"/>
          </p:nvPr>
        </p:nvSpPr>
        <p:spPr/>
        <p:txBody>
          <a:bodyPr/>
          <a:lstStyle/>
          <a:p>
            <a:fld id="{7227DCC9-F432-1540-8C62-38B552C619ED}" type="slidenum">
              <a:rPr lang="en-US" smtClean="0">
                <a:latin typeface="Arial"/>
              </a:rPr>
              <a:pPr/>
              <a:t>‹#›</a:t>
            </a:fld>
            <a:endParaRPr lang="en-US">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490A0EB-9A81-384E-8DB8-580CD77288A4}" type="datetimeFigureOut">
              <a:rPr lang="en-US" smtClean="0">
                <a:latin typeface="Arial"/>
              </a:rPr>
              <a:pPr/>
              <a:t>6/13/14</a:t>
            </a:fld>
            <a:endParaRPr lang="en-US">
              <a:latin typeface="Arial"/>
            </a:endParaRPr>
          </a:p>
        </p:txBody>
      </p:sp>
      <p:sp>
        <p:nvSpPr>
          <p:cNvPr id="5" name="Footer Placeholder 4"/>
          <p:cNvSpPr>
            <a:spLocks noGrp="1"/>
          </p:cNvSpPr>
          <p:nvPr>
            <p:ph type="ftr" sz="quarter" idx="11"/>
          </p:nvPr>
        </p:nvSpPr>
        <p:spPr/>
        <p:txBody>
          <a:bodyPr/>
          <a:lstStyle/>
          <a:p>
            <a:endParaRPr lang="en-US">
              <a:latin typeface="Arial"/>
            </a:endParaRPr>
          </a:p>
        </p:txBody>
      </p:sp>
      <p:sp>
        <p:nvSpPr>
          <p:cNvPr id="6" name="Slide Number Placeholder 5"/>
          <p:cNvSpPr>
            <a:spLocks noGrp="1"/>
          </p:cNvSpPr>
          <p:nvPr>
            <p:ph type="sldNum" sz="quarter" idx="12"/>
          </p:nvPr>
        </p:nvSpPr>
        <p:spPr/>
        <p:txBody>
          <a:bodyPr/>
          <a:lstStyle/>
          <a:p>
            <a:fld id="{7227DCC9-F432-1540-8C62-38B552C619ED}" type="slidenum">
              <a:rPr lang="en-US" smtClean="0">
                <a:latin typeface="Arial"/>
              </a:rPr>
              <a:pPr/>
              <a:t>‹#›</a:t>
            </a:fld>
            <a:endParaRPr lang="en-US">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66E84B-E6A4-CB4E-8A60-36D2E408B459}" type="datetimeFigureOut">
              <a:rPr lang="en-US" smtClean="0"/>
              <a:t>6/12/14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D9605B-0475-1147-A25F-5737E406B12A}" type="slidenum">
              <a:rPr lang="en-US" smtClean="0"/>
              <a:t>‹#›</a:t>
            </a:fld>
            <a:endParaRPr lang="en-US"/>
          </a:p>
        </p:txBody>
      </p:sp>
    </p:spTree>
    <p:extLst>
      <p:ext uri="{BB962C8B-B14F-4D97-AF65-F5344CB8AC3E}">
        <p14:creationId xmlns:p14="http://schemas.microsoft.com/office/powerpoint/2010/main" val="3498161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266E84B-E6A4-CB4E-8A60-36D2E408B459}" type="datetimeFigureOut">
              <a:rPr lang="en-US" smtClean="0"/>
              <a:t>6/12/14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D9605B-0475-1147-A25F-5737E406B12A}" type="slidenum">
              <a:rPr lang="en-US" smtClean="0"/>
              <a:t>‹#›</a:t>
            </a:fld>
            <a:endParaRPr lang="en-US"/>
          </a:p>
        </p:txBody>
      </p:sp>
    </p:spTree>
    <p:extLst>
      <p:ext uri="{BB962C8B-B14F-4D97-AF65-F5344CB8AC3E}">
        <p14:creationId xmlns:p14="http://schemas.microsoft.com/office/powerpoint/2010/main" val="3024570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266E84B-E6A4-CB4E-8A60-36D2E408B459}" type="datetimeFigureOut">
              <a:rPr lang="en-US" smtClean="0"/>
              <a:t>6/12/14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D9605B-0475-1147-A25F-5737E406B12A}" type="slidenum">
              <a:rPr lang="en-US" smtClean="0"/>
              <a:t>‹#›</a:t>
            </a:fld>
            <a:endParaRPr lang="en-US"/>
          </a:p>
        </p:txBody>
      </p:sp>
    </p:spTree>
    <p:extLst>
      <p:ext uri="{BB962C8B-B14F-4D97-AF65-F5344CB8AC3E}">
        <p14:creationId xmlns:p14="http://schemas.microsoft.com/office/powerpoint/2010/main" val="3623227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266E84B-E6A4-CB4E-8A60-36D2E408B459}" type="datetimeFigureOut">
              <a:rPr lang="en-US" smtClean="0"/>
              <a:t>6/12/14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D9605B-0475-1147-A25F-5737E406B12A}" type="slidenum">
              <a:rPr lang="en-US" smtClean="0"/>
              <a:t>‹#›</a:t>
            </a:fld>
            <a:endParaRPr lang="en-US"/>
          </a:p>
        </p:txBody>
      </p:sp>
    </p:spTree>
    <p:extLst>
      <p:ext uri="{BB962C8B-B14F-4D97-AF65-F5344CB8AC3E}">
        <p14:creationId xmlns:p14="http://schemas.microsoft.com/office/powerpoint/2010/main" val="3064051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66E84B-E6A4-CB4E-8A60-36D2E408B459}" type="datetimeFigureOut">
              <a:rPr lang="en-US" smtClean="0"/>
              <a:t>6/12/14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D9605B-0475-1147-A25F-5737E406B12A}" type="slidenum">
              <a:rPr lang="en-US" smtClean="0"/>
              <a:t>‹#›</a:t>
            </a:fld>
            <a:endParaRPr lang="en-US"/>
          </a:p>
        </p:txBody>
      </p:sp>
    </p:spTree>
    <p:extLst>
      <p:ext uri="{BB962C8B-B14F-4D97-AF65-F5344CB8AC3E}">
        <p14:creationId xmlns:p14="http://schemas.microsoft.com/office/powerpoint/2010/main" val="1696516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66E84B-E6A4-CB4E-8A60-36D2E408B459}" type="datetimeFigureOut">
              <a:rPr lang="en-US" smtClean="0"/>
              <a:t>6/12/14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D9605B-0475-1147-A25F-5737E406B12A}" type="slidenum">
              <a:rPr lang="en-US" smtClean="0"/>
              <a:t>‹#›</a:t>
            </a:fld>
            <a:endParaRPr lang="en-US"/>
          </a:p>
        </p:txBody>
      </p:sp>
    </p:spTree>
    <p:extLst>
      <p:ext uri="{BB962C8B-B14F-4D97-AF65-F5344CB8AC3E}">
        <p14:creationId xmlns:p14="http://schemas.microsoft.com/office/powerpoint/2010/main" val="3339520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66E84B-E6A4-CB4E-8A60-36D2E408B459}" type="datetimeFigureOut">
              <a:rPr lang="en-US" smtClean="0"/>
              <a:t>6/12/14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D9605B-0475-1147-A25F-5737E406B12A}" type="slidenum">
              <a:rPr lang="en-US" smtClean="0"/>
              <a:t>‹#›</a:t>
            </a:fld>
            <a:endParaRPr lang="en-US"/>
          </a:p>
        </p:txBody>
      </p:sp>
    </p:spTree>
    <p:extLst>
      <p:ext uri="{BB962C8B-B14F-4D97-AF65-F5344CB8AC3E}">
        <p14:creationId xmlns:p14="http://schemas.microsoft.com/office/powerpoint/2010/main" val="231818883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66E84B-E6A4-CB4E-8A60-36D2E408B459}" type="datetimeFigureOut">
              <a:rPr lang="en-US" smtClean="0"/>
              <a:t>6/12/14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D9605B-0475-1147-A25F-5737E406B12A}" type="slidenum">
              <a:rPr lang="en-US" smtClean="0"/>
              <a:t>‹#›</a:t>
            </a:fld>
            <a:endParaRPr lang="en-US"/>
          </a:p>
        </p:txBody>
      </p:sp>
    </p:spTree>
    <p:extLst>
      <p:ext uri="{BB962C8B-B14F-4D97-AF65-F5344CB8AC3E}">
        <p14:creationId xmlns:p14="http://schemas.microsoft.com/office/powerpoint/2010/main" val="19869295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latin typeface="Aria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latin typeface="Arial"/>
            </a:endParaRPr>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6490A0EB-9A81-384E-8DB8-580CD77288A4}" type="datetimeFigureOut">
              <a:rPr lang="en-US" smtClean="0">
                <a:latin typeface="Arial"/>
              </a:rPr>
              <a:pPr/>
              <a:t>6/13/14</a:t>
            </a:fld>
            <a:endParaRPr lang="en-US">
              <a:latin typeface="Arial"/>
            </a:endParaRPr>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latin typeface="Arial"/>
            </a:endParaRPr>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7227DCC9-F432-1540-8C62-38B552C619ED}" type="slidenum">
              <a:rPr lang="en-US" smtClean="0">
                <a:latin typeface="Arial"/>
              </a:rPr>
              <a:pPr/>
              <a:t>‹#›</a:t>
            </a:fld>
            <a:endParaRPr lang="en-US">
              <a:latin typeface="Aria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533399"/>
            <a:ext cx="8229600" cy="2140448"/>
          </a:xfrm>
        </p:spPr>
        <p:txBody>
          <a:bodyPr>
            <a:normAutofit fontScale="90000"/>
          </a:bodyPr>
          <a:lstStyle/>
          <a:p>
            <a:r>
              <a:rPr lang="en-US" dirty="0" smtClean="0">
                <a:solidFill>
                  <a:schemeClr val="tx2">
                    <a:lumMod val="75000"/>
                  </a:schemeClr>
                </a:solidFill>
                <a:latin typeface="Optima"/>
                <a:cs typeface="Optima"/>
              </a:rPr>
              <a:t/>
            </a:r>
            <a:br>
              <a:rPr lang="en-US" dirty="0" smtClean="0">
                <a:solidFill>
                  <a:schemeClr val="tx2">
                    <a:lumMod val="75000"/>
                  </a:schemeClr>
                </a:solidFill>
                <a:latin typeface="Optima"/>
                <a:cs typeface="Optima"/>
              </a:rPr>
            </a:br>
            <a:r>
              <a:rPr lang="en-US" dirty="0" smtClean="0">
                <a:solidFill>
                  <a:schemeClr val="tx2">
                    <a:lumMod val="75000"/>
                  </a:schemeClr>
                </a:solidFill>
                <a:latin typeface="Optima"/>
                <a:cs typeface="Optima"/>
              </a:rPr>
              <a:t/>
            </a:r>
            <a:br>
              <a:rPr lang="en-US" dirty="0" smtClean="0">
                <a:solidFill>
                  <a:schemeClr val="tx2">
                    <a:lumMod val="75000"/>
                  </a:schemeClr>
                </a:solidFill>
                <a:latin typeface="Optima"/>
                <a:cs typeface="Optima"/>
              </a:rPr>
            </a:br>
            <a:r>
              <a:rPr lang="en-US" dirty="0" smtClean="0">
                <a:solidFill>
                  <a:schemeClr val="tx2">
                    <a:lumMod val="75000"/>
                  </a:schemeClr>
                </a:solidFill>
                <a:latin typeface="Optima"/>
                <a:cs typeface="Optima"/>
              </a:rPr>
              <a:t/>
            </a:r>
            <a:br>
              <a:rPr lang="en-US" dirty="0" smtClean="0">
                <a:solidFill>
                  <a:schemeClr val="tx2">
                    <a:lumMod val="75000"/>
                  </a:schemeClr>
                </a:solidFill>
                <a:latin typeface="Optima"/>
                <a:cs typeface="Optima"/>
              </a:rPr>
            </a:br>
            <a:r>
              <a:rPr lang="en-US" dirty="0" smtClean="0">
                <a:solidFill>
                  <a:schemeClr val="tx2">
                    <a:lumMod val="75000"/>
                  </a:schemeClr>
                </a:solidFill>
                <a:latin typeface="American Typewriter"/>
                <a:cs typeface="American Typewriter"/>
              </a:rPr>
              <a:t>Lowell High School</a:t>
            </a:r>
            <a:r>
              <a:rPr lang="en-US" dirty="0">
                <a:solidFill>
                  <a:schemeClr val="tx2">
                    <a:lumMod val="75000"/>
                  </a:schemeClr>
                </a:solidFill>
                <a:latin typeface="American Typewriter"/>
                <a:cs typeface="American Typewriter"/>
              </a:rPr>
              <a:t> </a:t>
            </a:r>
            <a:r>
              <a:rPr lang="en-US" dirty="0" smtClean="0">
                <a:solidFill>
                  <a:schemeClr val="tx2">
                    <a:lumMod val="75000"/>
                  </a:schemeClr>
                </a:solidFill>
                <a:latin typeface="American Typewriter"/>
                <a:cs typeface="American Typewriter"/>
              </a:rPr>
              <a:t>Occasional Series on Contemporary Issues</a:t>
            </a:r>
            <a:br>
              <a:rPr lang="en-US" dirty="0" smtClean="0">
                <a:solidFill>
                  <a:schemeClr val="tx2">
                    <a:lumMod val="75000"/>
                  </a:schemeClr>
                </a:solidFill>
                <a:latin typeface="American Typewriter"/>
                <a:cs typeface="American Typewriter"/>
              </a:rPr>
            </a:br>
            <a:endParaRPr lang="en-US" dirty="0">
              <a:solidFill>
                <a:schemeClr val="tx2">
                  <a:lumMod val="75000"/>
                </a:schemeClr>
              </a:solidFill>
              <a:latin typeface="American Typewriter"/>
              <a:cs typeface="American Typewriter"/>
            </a:endParaRPr>
          </a:p>
        </p:txBody>
      </p:sp>
      <p:sp>
        <p:nvSpPr>
          <p:cNvPr id="5" name="Content Placeholder 4"/>
          <p:cNvSpPr>
            <a:spLocks noGrp="1"/>
          </p:cNvSpPr>
          <p:nvPr>
            <p:ph idx="1"/>
          </p:nvPr>
        </p:nvSpPr>
        <p:spPr/>
        <p:txBody>
          <a:bodyPr>
            <a:normAutofit/>
          </a:bodyPr>
          <a:lstStyle/>
          <a:p>
            <a:pPr marL="0" indent="0">
              <a:buNone/>
            </a:pPr>
            <a:endParaRPr lang="en-US" sz="3600" dirty="0" smtClean="0">
              <a:latin typeface="Optima"/>
              <a:cs typeface="Optima"/>
            </a:endParaRPr>
          </a:p>
          <a:p>
            <a:pPr marL="0" indent="0">
              <a:buNone/>
            </a:pPr>
            <a:endParaRPr lang="en-US" sz="4000" dirty="0" smtClean="0">
              <a:latin typeface="Optima"/>
              <a:cs typeface="Optima"/>
            </a:endParaRPr>
          </a:p>
          <a:p>
            <a:pPr marL="0" indent="0" algn="ctr">
              <a:buNone/>
            </a:pPr>
            <a:endParaRPr lang="en-US" sz="4000" dirty="0" smtClean="0">
              <a:latin typeface="Optima"/>
              <a:cs typeface="Optima"/>
            </a:endParaRPr>
          </a:p>
          <a:p>
            <a:pPr marL="0" indent="0" algn="ctr">
              <a:buNone/>
            </a:pPr>
            <a:r>
              <a:rPr lang="en-US" sz="4000" dirty="0" smtClean="0">
                <a:latin typeface="Optima"/>
                <a:cs typeface="Optima"/>
              </a:rPr>
              <a:t>What Drives Education </a:t>
            </a:r>
          </a:p>
          <a:p>
            <a:pPr marL="0" indent="0" algn="ctr">
              <a:buNone/>
            </a:pPr>
            <a:r>
              <a:rPr lang="en-US" sz="4000" dirty="0" smtClean="0">
                <a:latin typeface="Optima"/>
                <a:cs typeface="Optima"/>
              </a:rPr>
              <a:t>in the 21</a:t>
            </a:r>
            <a:r>
              <a:rPr lang="en-US" sz="4000" baseline="30000" dirty="0" smtClean="0">
                <a:latin typeface="Optima"/>
                <a:cs typeface="Optima"/>
              </a:rPr>
              <a:t>st</a:t>
            </a:r>
            <a:r>
              <a:rPr lang="en-US" sz="4000" dirty="0" smtClean="0">
                <a:latin typeface="Optima"/>
                <a:cs typeface="Optima"/>
              </a:rPr>
              <a:t> Century?</a:t>
            </a:r>
            <a:endParaRPr lang="en-US" sz="4000" dirty="0" smtClean="0">
              <a:latin typeface="Optima"/>
              <a:cs typeface="Optima"/>
            </a:endParaRPr>
          </a:p>
        </p:txBody>
      </p:sp>
      <p:pic>
        <p:nvPicPr>
          <p:cNvPr id="2" name="Picture 1" descr="lhs-logo4.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17096" y="0"/>
            <a:ext cx="1826904" cy="1826904"/>
          </a:xfrm>
          <a:prstGeom prst="rect">
            <a:avLst/>
          </a:prstGeom>
        </p:spPr>
      </p:pic>
    </p:spTree>
    <p:extLst>
      <p:ext uri="{BB962C8B-B14F-4D97-AF65-F5344CB8AC3E}">
        <p14:creationId xmlns:p14="http://schemas.microsoft.com/office/powerpoint/2010/main" val="22634587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latin typeface="Century Schoolbook"/>
                <a:cs typeface="Century Schoolbook"/>
              </a:rPr>
              <a:t>Where we came from…</a:t>
            </a:r>
            <a:endParaRPr lang="en-US" dirty="0">
              <a:latin typeface="Century Schoolbook"/>
              <a:cs typeface="Century Schoolbook"/>
            </a:endParaRPr>
          </a:p>
        </p:txBody>
      </p:sp>
      <p:pic>
        <p:nvPicPr>
          <p:cNvPr id="6" name="Content Placeholder 5" descr="tumblr_m9w0zzeOwN1r63iz8o1_250.jpg"/>
          <p:cNvPicPr>
            <a:picLocks noGrp="1" noChangeAspect="1"/>
          </p:cNvPicPr>
          <p:nvPr>
            <p:ph idx="1"/>
          </p:nvPr>
        </p:nvPicPr>
        <p:blipFill rotWithShape="1">
          <a:blip r:embed="rId3">
            <a:extLst>
              <a:ext uri="{28A0092B-C50C-407E-A947-70E740481C1C}">
                <a14:useLocalDpi xmlns:a14="http://schemas.microsoft.com/office/drawing/2010/main" val="0"/>
              </a:ext>
            </a:extLst>
          </a:blip>
          <a:srcRect l="-40897" r="-40897"/>
          <a:stretch/>
        </p:blipFill>
        <p:spPr>
          <a:xfrm>
            <a:off x="457200" y="1600200"/>
            <a:ext cx="8940800" cy="4918075"/>
          </a:xfrm>
        </p:spPr>
      </p:pic>
    </p:spTree>
    <p:extLst>
      <p:ext uri="{BB962C8B-B14F-4D97-AF65-F5344CB8AC3E}">
        <p14:creationId xmlns:p14="http://schemas.microsoft.com/office/powerpoint/2010/main" val="329533638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latin typeface="Century Schoolbook"/>
                <a:cs typeface="Century Schoolbook"/>
              </a:rPr>
              <a:t>Progress?</a:t>
            </a:r>
            <a:endParaRPr lang="en-US" dirty="0">
              <a:latin typeface="Century Schoolbook"/>
              <a:cs typeface="Century Schoolbook"/>
            </a:endParaRPr>
          </a:p>
        </p:txBody>
      </p:sp>
      <p:pic>
        <p:nvPicPr>
          <p:cNvPr id="2" name="Picture 1"/>
          <p:cNvPicPr>
            <a:picLocks noChangeAspect="1"/>
          </p:cNvPicPr>
          <p:nvPr/>
        </p:nvPicPr>
        <p:blipFill>
          <a:blip r:embed="rId2"/>
          <a:stretch>
            <a:fillRect/>
          </a:stretch>
        </p:blipFill>
        <p:spPr>
          <a:xfrm>
            <a:off x="1637482" y="1219943"/>
            <a:ext cx="6282583" cy="5280848"/>
          </a:xfrm>
          <a:prstGeom prst="rect">
            <a:avLst/>
          </a:prstGeom>
        </p:spPr>
      </p:pic>
    </p:spTree>
    <p:extLst>
      <p:ext uri="{BB962C8B-B14F-4D97-AF65-F5344CB8AC3E}">
        <p14:creationId xmlns:p14="http://schemas.microsoft.com/office/powerpoint/2010/main" val="169837069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latin typeface="Century Schoolbook"/>
                <a:cs typeface="Century Schoolbook"/>
              </a:rPr>
              <a:t>Schools </a:t>
            </a:r>
            <a:r>
              <a:rPr lang="en-US" dirty="0" smtClean="0">
                <a:latin typeface="Century Schoolbook"/>
                <a:cs typeface="Century Schoolbook"/>
              </a:rPr>
              <a:t>today are driven to…</a:t>
            </a:r>
            <a:r>
              <a:rPr lang="en-US" dirty="0" smtClean="0">
                <a:latin typeface="Century Schoolbook"/>
                <a:cs typeface="Century Schoolbook"/>
              </a:rPr>
              <a:t>	</a:t>
            </a:r>
            <a:endParaRPr lang="en-US" dirty="0"/>
          </a:p>
        </p:txBody>
      </p:sp>
      <p:sp>
        <p:nvSpPr>
          <p:cNvPr id="3" name="Content Placeholder 2"/>
          <p:cNvSpPr>
            <a:spLocks noGrp="1"/>
          </p:cNvSpPr>
          <p:nvPr>
            <p:ph idx="1"/>
          </p:nvPr>
        </p:nvSpPr>
        <p:spPr>
          <a:xfrm>
            <a:off x="457200" y="1600200"/>
            <a:ext cx="8229600" cy="4921492"/>
          </a:xfrm>
        </p:spPr>
        <p:txBody>
          <a:bodyPr>
            <a:normAutofit fontScale="85000" lnSpcReduction="20000"/>
          </a:bodyPr>
          <a:lstStyle/>
          <a:p>
            <a:pPr marL="514350" indent="-514350">
              <a:buAutoNum type="arabicPeriod"/>
            </a:pPr>
            <a:r>
              <a:rPr lang="en-US" dirty="0" smtClean="0">
                <a:latin typeface="Century Schoolbook"/>
                <a:cs typeface="Century Schoolbook"/>
              </a:rPr>
              <a:t>P</a:t>
            </a:r>
            <a:r>
              <a:rPr lang="en-US" dirty="0" smtClean="0">
                <a:latin typeface="Century Schoolbook"/>
                <a:cs typeface="Century Schoolbook"/>
              </a:rPr>
              <a:t>repare </a:t>
            </a:r>
            <a:r>
              <a:rPr lang="en-US" dirty="0" smtClean="0">
                <a:latin typeface="Century Schoolbook"/>
                <a:cs typeface="Century Schoolbook"/>
              </a:rPr>
              <a:t>students for the workforce of tomorrow</a:t>
            </a:r>
            <a:r>
              <a:rPr lang="en-US" dirty="0" smtClean="0">
                <a:latin typeface="Century Schoolbook"/>
                <a:cs typeface="Century Schoolbook"/>
              </a:rPr>
              <a:t>…</a:t>
            </a:r>
            <a:endParaRPr lang="en-US" dirty="0" smtClean="0">
              <a:latin typeface="Century Schoolbook"/>
              <a:cs typeface="Century Schoolbook"/>
            </a:endParaRPr>
          </a:p>
          <a:p>
            <a:pPr marL="0" indent="0">
              <a:buNone/>
            </a:pPr>
            <a:r>
              <a:rPr lang="en-US" dirty="0">
                <a:solidFill>
                  <a:schemeClr val="accent2"/>
                </a:solidFill>
                <a:latin typeface="Century Schoolbook"/>
                <a:cs typeface="Century Schoolbook"/>
              </a:rPr>
              <a:t> 	</a:t>
            </a:r>
            <a:r>
              <a:rPr lang="en-US" dirty="0" smtClean="0">
                <a:solidFill>
                  <a:schemeClr val="accent2"/>
                </a:solidFill>
                <a:latin typeface="Century Schoolbook"/>
                <a:cs typeface="Century Schoolbook"/>
              </a:rPr>
              <a:t>but </a:t>
            </a:r>
            <a:r>
              <a:rPr lang="en-US" dirty="0" smtClean="0">
                <a:solidFill>
                  <a:schemeClr val="accent2"/>
                </a:solidFill>
                <a:latin typeface="Century Schoolbook"/>
                <a:cs typeface="Century Schoolbook"/>
              </a:rPr>
              <a:t>how do </a:t>
            </a:r>
            <a:r>
              <a:rPr lang="en-US" dirty="0" smtClean="0">
                <a:solidFill>
                  <a:schemeClr val="accent2"/>
                </a:solidFill>
                <a:latin typeface="Century Schoolbook"/>
                <a:cs typeface="Century Schoolbook"/>
              </a:rPr>
              <a:t>we know what skills that workforce </a:t>
            </a:r>
            <a:r>
              <a:rPr lang="en-US" dirty="0" smtClean="0">
                <a:solidFill>
                  <a:schemeClr val="accent2"/>
                </a:solidFill>
                <a:latin typeface="Century Schoolbook"/>
                <a:cs typeface="Century Schoolbook"/>
              </a:rPr>
              <a:t>	will</a:t>
            </a:r>
            <a:r>
              <a:rPr lang="en-US" dirty="0">
                <a:solidFill>
                  <a:schemeClr val="accent2"/>
                </a:solidFill>
                <a:latin typeface="Century Schoolbook"/>
                <a:cs typeface="Century Schoolbook"/>
              </a:rPr>
              <a:t> </a:t>
            </a:r>
            <a:r>
              <a:rPr lang="en-US" dirty="0" smtClean="0">
                <a:solidFill>
                  <a:schemeClr val="accent2"/>
                </a:solidFill>
                <a:latin typeface="Century Schoolbook"/>
                <a:cs typeface="Century Schoolbook"/>
              </a:rPr>
              <a:t>demand when those jobs don’t exist yet?</a:t>
            </a:r>
            <a:endParaRPr lang="en-US" dirty="0" smtClean="0">
              <a:solidFill>
                <a:schemeClr val="accent2"/>
              </a:solidFill>
              <a:latin typeface="Century Schoolbook"/>
              <a:cs typeface="Century Schoolbook"/>
            </a:endParaRPr>
          </a:p>
          <a:p>
            <a:pPr marL="0" indent="0">
              <a:buNone/>
            </a:pPr>
            <a:r>
              <a:rPr lang="en-US" dirty="0" smtClean="0">
                <a:latin typeface="Century Schoolbook"/>
                <a:cs typeface="Century Schoolbook"/>
              </a:rPr>
              <a:t>2. </a:t>
            </a:r>
            <a:r>
              <a:rPr lang="en-US" dirty="0">
                <a:latin typeface="Century Schoolbook"/>
                <a:cs typeface="Century Schoolbook"/>
              </a:rPr>
              <a:t>P</a:t>
            </a:r>
            <a:r>
              <a:rPr lang="en-US" dirty="0" smtClean="0">
                <a:latin typeface="Century Schoolbook"/>
                <a:cs typeface="Century Schoolbook"/>
              </a:rPr>
              <a:t>repare </a:t>
            </a:r>
            <a:r>
              <a:rPr lang="en-US" dirty="0" smtClean="0">
                <a:latin typeface="Century Schoolbook"/>
                <a:cs typeface="Century Schoolbook"/>
              </a:rPr>
              <a:t>students for a global economy/	world</a:t>
            </a:r>
            <a:r>
              <a:rPr lang="en-US" dirty="0" smtClean="0">
                <a:latin typeface="Century Schoolbook"/>
                <a:cs typeface="Century Schoolbook"/>
              </a:rPr>
              <a:t>…</a:t>
            </a:r>
            <a:endParaRPr lang="en-US" dirty="0" smtClean="0">
              <a:latin typeface="Century Schoolbook"/>
              <a:cs typeface="Century Schoolbook"/>
            </a:endParaRPr>
          </a:p>
          <a:p>
            <a:pPr marL="0" indent="0">
              <a:buNone/>
            </a:pPr>
            <a:r>
              <a:rPr lang="en-US" dirty="0">
                <a:latin typeface="Century Schoolbook"/>
                <a:cs typeface="Century Schoolbook"/>
              </a:rPr>
              <a:t>	</a:t>
            </a:r>
            <a:r>
              <a:rPr lang="en-US" dirty="0" smtClean="0">
                <a:solidFill>
                  <a:schemeClr val="accent2"/>
                </a:solidFill>
                <a:latin typeface="Century Schoolbook"/>
                <a:cs typeface="Century Schoolbook"/>
              </a:rPr>
              <a:t>but do we understand the full ramifications of 	</a:t>
            </a:r>
            <a:r>
              <a:rPr lang="en-US" dirty="0" smtClean="0">
                <a:solidFill>
                  <a:schemeClr val="accent2"/>
                </a:solidFill>
                <a:latin typeface="Century Schoolbook"/>
                <a:cs typeface="Century Schoolbook"/>
              </a:rPr>
              <a:t>this – competition, cultural norms, language</a:t>
            </a:r>
            <a:r>
              <a:rPr lang="en-US" dirty="0" smtClean="0">
                <a:solidFill>
                  <a:schemeClr val="accent2"/>
                </a:solidFill>
                <a:latin typeface="Century Schoolbook"/>
                <a:cs typeface="Century Schoolbook"/>
              </a:rPr>
              <a:t>, 	</a:t>
            </a:r>
            <a:r>
              <a:rPr lang="en-US" dirty="0" err="1" smtClean="0">
                <a:solidFill>
                  <a:schemeClr val="accent2"/>
                </a:solidFill>
                <a:latin typeface="Century Schoolbook"/>
                <a:cs typeface="Century Schoolbook"/>
              </a:rPr>
              <a:t>etc</a:t>
            </a:r>
            <a:r>
              <a:rPr lang="en-US" dirty="0" smtClean="0">
                <a:solidFill>
                  <a:schemeClr val="accent2"/>
                </a:solidFill>
                <a:latin typeface="Century Schoolbook"/>
                <a:cs typeface="Century Schoolbook"/>
              </a:rPr>
              <a:t>?</a:t>
            </a:r>
            <a:endParaRPr lang="en-US" dirty="0" smtClean="0">
              <a:solidFill>
                <a:schemeClr val="accent2"/>
              </a:solidFill>
              <a:latin typeface="Century Schoolbook"/>
              <a:cs typeface="Century Schoolbook"/>
            </a:endParaRPr>
          </a:p>
          <a:p>
            <a:pPr marL="0" indent="0">
              <a:buNone/>
            </a:pPr>
            <a:r>
              <a:rPr lang="en-US" dirty="0" smtClean="0">
                <a:latin typeface="Century Schoolbook"/>
                <a:cs typeface="Century Schoolbook"/>
              </a:rPr>
              <a:t>3. </a:t>
            </a:r>
            <a:r>
              <a:rPr lang="en-US" dirty="0">
                <a:latin typeface="Century Schoolbook"/>
                <a:cs typeface="Century Schoolbook"/>
              </a:rPr>
              <a:t>P</a:t>
            </a:r>
            <a:r>
              <a:rPr lang="en-US" dirty="0" smtClean="0">
                <a:latin typeface="Century Schoolbook"/>
                <a:cs typeface="Century Schoolbook"/>
              </a:rPr>
              <a:t>repare </a:t>
            </a:r>
            <a:r>
              <a:rPr lang="en-US" dirty="0" smtClean="0">
                <a:latin typeface="Century Schoolbook"/>
                <a:cs typeface="Century Schoolbook"/>
              </a:rPr>
              <a:t>students to be fully engaged </a:t>
            </a:r>
            <a:r>
              <a:rPr lang="en-US" dirty="0" smtClean="0">
                <a:latin typeface="Century Schoolbook"/>
                <a:cs typeface="Century Schoolbook"/>
              </a:rPr>
              <a:t>citizens</a:t>
            </a:r>
            <a:r>
              <a:rPr lang="en-US" dirty="0" smtClean="0">
                <a:latin typeface="Century Schoolbook"/>
                <a:cs typeface="Century Schoolbook"/>
              </a:rPr>
              <a:t>…</a:t>
            </a:r>
          </a:p>
          <a:p>
            <a:pPr marL="0" indent="0">
              <a:buNone/>
            </a:pPr>
            <a:r>
              <a:rPr lang="en-US" dirty="0">
                <a:latin typeface="Century Schoolbook"/>
                <a:cs typeface="Century Schoolbook"/>
              </a:rPr>
              <a:t>	</a:t>
            </a:r>
            <a:r>
              <a:rPr lang="en-US" dirty="0" smtClean="0">
                <a:solidFill>
                  <a:schemeClr val="accent2"/>
                </a:solidFill>
                <a:latin typeface="Century Schoolbook"/>
                <a:cs typeface="Century Schoolbook"/>
              </a:rPr>
              <a:t>who are equipped with the skills to</a:t>
            </a:r>
            <a:r>
              <a:rPr lang="en-US" dirty="0" smtClean="0">
                <a:solidFill>
                  <a:schemeClr val="accent2"/>
                </a:solidFill>
                <a:latin typeface="Century Schoolbook"/>
                <a:cs typeface="Century Schoolbook"/>
              </a:rPr>
              <a:t> handle the 	problems we are unknowingly creating for the 	future, changing citizenry</a:t>
            </a:r>
            <a:endParaRPr lang="en-US" dirty="0" smtClean="0">
              <a:solidFill>
                <a:schemeClr val="accent2"/>
              </a:solidFill>
              <a:latin typeface="Century Schoolbook"/>
              <a:cs typeface="Century Schoolbook"/>
            </a:endParaRPr>
          </a:p>
        </p:txBody>
      </p:sp>
    </p:spTree>
    <p:extLst>
      <p:ext uri="{BB962C8B-B14F-4D97-AF65-F5344CB8AC3E}">
        <p14:creationId xmlns:p14="http://schemas.microsoft.com/office/powerpoint/2010/main" val="374822223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558800" y="495046"/>
            <a:ext cx="8026400" cy="5935030"/>
          </a:xfrm>
          <a:prstGeom prst="rect">
            <a:avLst/>
          </a:prstGeom>
        </p:spPr>
      </p:pic>
    </p:spTree>
    <p:extLst>
      <p:ext uri="{BB962C8B-B14F-4D97-AF65-F5344CB8AC3E}">
        <p14:creationId xmlns:p14="http://schemas.microsoft.com/office/powerpoint/2010/main" val="13986839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Century Schoolbook"/>
                <a:cs typeface="Century Schoolbook"/>
              </a:rPr>
              <a:t>Technology &amp; Education</a:t>
            </a:r>
            <a:endParaRPr lang="en-US" dirty="0"/>
          </a:p>
        </p:txBody>
      </p:sp>
      <p:sp>
        <p:nvSpPr>
          <p:cNvPr id="3" name="Content Placeholder 2"/>
          <p:cNvSpPr>
            <a:spLocks noGrp="1"/>
          </p:cNvSpPr>
          <p:nvPr>
            <p:ph idx="1"/>
          </p:nvPr>
        </p:nvSpPr>
        <p:spPr>
          <a:xfrm>
            <a:off x="457200" y="1600200"/>
            <a:ext cx="8229600" cy="4733475"/>
          </a:xfrm>
        </p:spPr>
        <p:txBody>
          <a:bodyPr>
            <a:normAutofit fontScale="92500" lnSpcReduction="10000"/>
          </a:bodyPr>
          <a:lstStyle/>
          <a:p>
            <a:pPr marL="0" indent="0">
              <a:buNone/>
            </a:pPr>
            <a:r>
              <a:rPr lang="en-US" dirty="0"/>
              <a:t>“I think we need to have technology like oxygen—ubiquitous, necessary, and invisible. It’s got to be everywhere. It’s got to be part of everything you do. And then you’ve got to stop talking about it so much. Kids aren’t doing a technology project every time they pull out a laptop or a phone. It’s time to understand that this stuff is the way we work today.”</a:t>
            </a:r>
            <a:r>
              <a:rPr lang="en-US" dirty="0">
                <a:latin typeface="Century Schoolbook"/>
                <a:cs typeface="Century Schoolbook"/>
              </a:rPr>
              <a:t>	</a:t>
            </a:r>
            <a:endParaRPr lang="en-US" dirty="0" smtClean="0">
              <a:latin typeface="Century Schoolbook"/>
              <a:cs typeface="Century Schoolbook"/>
            </a:endParaRPr>
          </a:p>
          <a:p>
            <a:pPr marL="0" indent="0">
              <a:buNone/>
            </a:pPr>
            <a:r>
              <a:rPr lang="en-US" dirty="0" smtClean="0">
                <a:latin typeface="Century Schoolbook"/>
                <a:cs typeface="Century Schoolbook"/>
              </a:rPr>
              <a:t>(Chris Lehmann, Founding Principal, Science Leadership Academy)</a:t>
            </a:r>
            <a:endParaRPr lang="en-US" dirty="0"/>
          </a:p>
        </p:txBody>
      </p:sp>
    </p:spTree>
    <p:extLst>
      <p:ext uri="{BB962C8B-B14F-4D97-AF65-F5344CB8AC3E}">
        <p14:creationId xmlns:p14="http://schemas.microsoft.com/office/powerpoint/2010/main" val="274102160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latin typeface="Century Schoolbook"/>
                <a:cs typeface="Century Schoolbook"/>
              </a:rPr>
              <a:t>And what about the test…</a:t>
            </a:r>
            <a:endParaRPr lang="en-US" dirty="0"/>
          </a:p>
        </p:txBody>
      </p:sp>
      <p:pic>
        <p:nvPicPr>
          <p:cNvPr id="7" name="Content Placeholder 6"/>
          <p:cNvPicPr>
            <a:picLocks noGrp="1" noChangeAspect="1"/>
          </p:cNvPicPr>
          <p:nvPr>
            <p:ph idx="1"/>
          </p:nvPr>
        </p:nvPicPr>
        <p:blipFill>
          <a:blip r:embed="rId2"/>
          <a:srcRect l="-17014" r="-17014"/>
          <a:stretch>
            <a:fillRect/>
          </a:stretch>
        </p:blipFill>
        <p:spPr/>
      </p:pic>
    </p:spTree>
    <p:extLst>
      <p:ext uri="{BB962C8B-B14F-4D97-AF65-F5344CB8AC3E}">
        <p14:creationId xmlns:p14="http://schemas.microsoft.com/office/powerpoint/2010/main" val="1722394643"/>
      </p:ext>
    </p:extLst>
  </p:cSld>
  <p:clrMapOvr>
    <a:masterClrMapping/>
  </p:clrMapOvr>
  <p:timing>
    <p:tnLst>
      <p:par>
        <p:cTn xmlns:p14="http://schemas.microsoft.com/office/powerpoint/2010/mai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larity">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848</TotalTime>
  <Words>118</Words>
  <Application>Microsoft Macintosh PowerPoint</Application>
  <PresentationFormat>On-screen Show (4:3)</PresentationFormat>
  <Paragraphs>20</Paragraphs>
  <Slides>7</Slides>
  <Notes>1</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Office Theme</vt:lpstr>
      <vt:lpstr>Clarity</vt:lpstr>
      <vt:lpstr>   Lowell High School Occasional Series on Contemporary Issues </vt:lpstr>
      <vt:lpstr>Where we came from…</vt:lpstr>
      <vt:lpstr>Progress?</vt:lpstr>
      <vt:lpstr>Schools today are driven to… </vt:lpstr>
      <vt:lpstr>PowerPoint Presentation</vt:lpstr>
      <vt:lpstr>Technology &amp; Education</vt:lpstr>
      <vt:lpstr>And what about the test…</vt:lpstr>
    </vt:vector>
  </TitlesOfParts>
  <Company>Lowell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Where we came from…</dc:title>
  <dc:creator>Amy McLeod</dc:creator>
  <cp:lastModifiedBy>Amy McLeod</cp:lastModifiedBy>
  <cp:revision>8</cp:revision>
  <cp:lastPrinted>2014-06-13T11:52:02Z</cp:lastPrinted>
  <dcterms:created xsi:type="dcterms:W3CDTF">2014-06-13T03:10:52Z</dcterms:created>
  <dcterms:modified xsi:type="dcterms:W3CDTF">2014-06-13T17:24:26Z</dcterms:modified>
</cp:coreProperties>
</file>